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386" r:id="rId2"/>
    <p:sldId id="387" r:id="rId3"/>
    <p:sldId id="388" r:id="rId4"/>
    <p:sldId id="389" r:id="rId5"/>
    <p:sldId id="390" r:id="rId6"/>
    <p:sldId id="399" r:id="rId7"/>
    <p:sldId id="266" r:id="rId8"/>
    <p:sldId id="289" r:id="rId9"/>
    <p:sldId id="290" r:id="rId10"/>
    <p:sldId id="264" r:id="rId11"/>
    <p:sldId id="322" r:id="rId12"/>
    <p:sldId id="304" r:id="rId13"/>
    <p:sldId id="342" r:id="rId14"/>
    <p:sldId id="411" r:id="rId15"/>
    <p:sldId id="415" r:id="rId16"/>
    <p:sldId id="416" r:id="rId17"/>
    <p:sldId id="273" r:id="rId18"/>
    <p:sldId id="417" r:id="rId19"/>
    <p:sldId id="307" r:id="rId20"/>
    <p:sldId id="313" r:id="rId21"/>
    <p:sldId id="312" r:id="rId22"/>
    <p:sldId id="382" r:id="rId23"/>
    <p:sldId id="348" r:id="rId24"/>
    <p:sldId id="330" r:id="rId25"/>
    <p:sldId id="331" r:id="rId26"/>
    <p:sldId id="332" r:id="rId27"/>
    <p:sldId id="323" r:id="rId28"/>
    <p:sldId id="410" r:id="rId29"/>
    <p:sldId id="422" r:id="rId30"/>
    <p:sldId id="423" r:id="rId31"/>
    <p:sldId id="349" r:id="rId32"/>
    <p:sldId id="308" r:id="rId33"/>
    <p:sldId id="350" r:id="rId34"/>
    <p:sldId id="409" r:id="rId35"/>
    <p:sldId id="317" r:id="rId36"/>
    <p:sldId id="318" r:id="rId37"/>
    <p:sldId id="319" r:id="rId38"/>
    <p:sldId id="361" r:id="rId39"/>
    <p:sldId id="383" r:id="rId40"/>
    <p:sldId id="320" r:id="rId41"/>
    <p:sldId id="355" r:id="rId42"/>
    <p:sldId id="321" r:id="rId43"/>
    <p:sldId id="384" r:id="rId44"/>
    <p:sldId id="419" r:id="rId45"/>
    <p:sldId id="418" r:id="rId46"/>
    <p:sldId id="420" r:id="rId47"/>
    <p:sldId id="362" r:id="rId48"/>
    <p:sldId id="359" r:id="rId49"/>
    <p:sldId id="356" r:id="rId50"/>
    <p:sldId id="351" r:id="rId51"/>
    <p:sldId id="352" r:id="rId52"/>
    <p:sldId id="357" r:id="rId53"/>
    <p:sldId id="421" r:id="rId54"/>
    <p:sldId id="324" r:id="rId55"/>
    <p:sldId id="412" r:id="rId56"/>
    <p:sldId id="413" r:id="rId57"/>
    <p:sldId id="408" r:id="rId58"/>
    <p:sldId id="424" r:id="rId59"/>
    <p:sldId id="427" r:id="rId60"/>
    <p:sldId id="385" r:id="rId61"/>
    <p:sldId id="366" r:id="rId62"/>
    <p:sldId id="358" r:id="rId63"/>
    <p:sldId id="425" r:id="rId64"/>
    <p:sldId id="426" r:id="rId65"/>
    <p:sldId id="326" r:id="rId66"/>
    <p:sldId id="407" r:id="rId67"/>
    <p:sldId id="364" r:id="rId68"/>
    <p:sldId id="375" r:id="rId69"/>
    <p:sldId id="374" r:id="rId70"/>
    <p:sldId id="405" r:id="rId7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64483" autoAdjust="0"/>
  </p:normalViewPr>
  <p:slideViewPr>
    <p:cSldViewPr snapToGrid="0">
      <p:cViewPr varScale="1">
        <p:scale>
          <a:sx n="71" d="100"/>
          <a:sy n="71" d="100"/>
        </p:scale>
        <p:origin x="288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12/11/2017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12/11/2017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</a:t>
            </a:r>
            <a:r>
              <a:rPr lang="en-SG" dirty="0" smtClean="0"/>
              <a:t>Good Morning, </a:t>
            </a:r>
            <a:r>
              <a:rPr lang="en-SG" dirty="0" smtClean="0"/>
              <a:t>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</a:t>
            </a:r>
            <a:r>
              <a:rPr lang="en-SG" dirty="0" smtClean="0"/>
              <a:t>to the first day of the ISMPVMF retreat and </a:t>
            </a:r>
            <a:r>
              <a:rPr lang="en-SG" dirty="0" smtClean="0"/>
              <a:t>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</a:t>
            </a:r>
            <a:r>
              <a:rPr lang="en-SG" dirty="0" smtClean="0"/>
              <a:t>The </a:t>
            </a:r>
            <a:r>
              <a:rPr lang="en-SG" dirty="0" smtClean="0"/>
              <a:t>code </a:t>
            </a:r>
            <a:r>
              <a:rPr lang="en-SG" dirty="0" smtClean="0"/>
              <a:t>challenge. </a:t>
            </a:r>
            <a:endParaRPr lang="en-SG" dirty="0" smtClean="0"/>
          </a:p>
          <a:p>
            <a:pPr lvl="0"/>
            <a:r>
              <a:rPr lang="en-SG" dirty="0" smtClean="0"/>
              <a:t>E2 </a:t>
            </a:r>
            <a:r>
              <a:rPr lang="en-SG" dirty="0" smtClean="0"/>
              <a:t>– Are you sure you are in the right place – this is not a TD retreat, what is </a:t>
            </a:r>
            <a:r>
              <a:rPr lang="en-SG" dirty="0" smtClean="0"/>
              <a:t>coding</a:t>
            </a:r>
            <a:r>
              <a:rPr lang="en-SG" baseline="0" dirty="0" smtClean="0"/>
              <a:t> </a:t>
            </a:r>
            <a:r>
              <a:rPr lang="en-SG" dirty="0" smtClean="0"/>
              <a:t>doing </a:t>
            </a:r>
            <a:r>
              <a:rPr lang="en-SG" dirty="0" smtClean="0"/>
              <a:t>here? It’s </a:t>
            </a:r>
            <a:r>
              <a:rPr lang="en-SG" dirty="0" smtClean="0"/>
              <a:t>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</a:t>
            </a:r>
            <a:r>
              <a:rPr lang="en-SG" dirty="0" smtClean="0"/>
              <a:t>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</a:t>
            </a:r>
            <a:r>
              <a:rPr lang="en-SG" dirty="0" smtClean="0"/>
              <a:t>happening</a:t>
            </a:r>
            <a:r>
              <a:rPr lang="en-SG" baseline="0" dirty="0" smtClean="0"/>
              <a:t> right?</a:t>
            </a:r>
            <a:r>
              <a:rPr lang="en-SG" dirty="0" smtClean="0"/>
              <a:t> But </a:t>
            </a:r>
            <a:r>
              <a:rPr lang="en-SG" dirty="0" smtClean="0"/>
              <a:t>this </a:t>
            </a:r>
            <a:r>
              <a:rPr lang="en-SG" dirty="0" smtClean="0"/>
              <a:t>has been planned very </a:t>
            </a:r>
            <a:r>
              <a:rPr lang="en-SG" dirty="0" smtClean="0"/>
              <a:t>much for this fantastic group of </a:t>
            </a:r>
            <a:r>
              <a:rPr lang="en-SG" dirty="0" smtClean="0"/>
              <a:t>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</a:t>
            </a:r>
            <a:r>
              <a:rPr lang="en-SG" dirty="0" smtClean="0"/>
              <a:t>may think today’s session is a lesson on programming. But no, </a:t>
            </a:r>
            <a:r>
              <a:rPr lang="en-SG" dirty="0" smtClean="0"/>
              <a:t>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6975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2664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</a:t>
            </a:r>
            <a:r>
              <a:rPr lang="en-US" dirty="0" smtClean="0"/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</a:t>
            </a:r>
            <a:r>
              <a:rPr lang="en-GB" dirty="0" smtClean="0"/>
              <a:t>REAL website </a:t>
            </a:r>
            <a:r>
              <a:rPr lang="en-GB" dirty="0" smtClean="0"/>
              <a:t>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  <a:endParaRPr lang="en-SG" sz="13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</a:t>
            </a:r>
            <a:r>
              <a:rPr lang="en-GB" baseline="0" dirty="0" smtClean="0"/>
              <a:t>groups of 6 - </a:t>
            </a:r>
            <a:r>
              <a:rPr lang="en-GB" baseline="0" dirty="0" smtClean="0"/>
              <a:t>15min</a:t>
            </a: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Pitch - </a:t>
            </a:r>
            <a:r>
              <a:rPr lang="en-GB" baseline="0" dirty="0" smtClean="0"/>
              <a:t>2 </a:t>
            </a:r>
            <a:r>
              <a:rPr lang="en-GB" baseline="0" dirty="0" smtClean="0"/>
              <a:t>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</a:t>
            </a:r>
            <a:r>
              <a:rPr lang="en-GB" baseline="0" dirty="0" smtClean="0"/>
              <a:t>15min</a:t>
            </a: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</a:t>
            </a:r>
            <a:r>
              <a:rPr lang="en-GB" baseline="0" smtClean="0"/>
              <a:t>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</a:t>
            </a:r>
            <a:r>
              <a:rPr lang="en-US" baseline="0" dirty="0" smtClean="0"/>
              <a:t>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12/11/2017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12/11/2017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12/11/2017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12/11/2017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12/11/2017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KIu9yen5nc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nKIu9yen5n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</a:t>
            </a:r>
            <a:r>
              <a:rPr lang="en-GB" dirty="0" smtClean="0"/>
              <a:t>World</a:t>
            </a:r>
            <a:r>
              <a:rPr lang="en-GB" dirty="0" smtClean="0"/>
              <a:t>”)</a:t>
            </a:r>
            <a:endParaRPr lang="en-GB" dirty="0" smtClean="0"/>
          </a:p>
          <a:p>
            <a:pPr lvl="1"/>
            <a:r>
              <a:rPr lang="en-GB" dirty="0" smtClean="0"/>
              <a:t>Concept </a:t>
            </a:r>
            <a:r>
              <a:rPr lang="en-GB" dirty="0" smtClean="0"/>
              <a:t>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</a:t>
            </a:r>
            <a:r>
              <a:rPr lang="en-GB" dirty="0" smtClean="0"/>
              <a:t>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  <a:endParaRPr lang="en-GB" dirty="0" smtClean="0"/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KIu9yen5nc">
            <a:hlinkClick r:id="rId4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2422"/>
            <a:ext cx="9144000" cy="6855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</a:t>
            </a: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700" r="15024" b="4205"/>
          <a:stretch/>
        </p:blipFill>
        <p:spPr>
          <a:xfrm>
            <a:off x="-25401" y="603057"/>
            <a:ext cx="9182101" cy="62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1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</a:t>
            </a:r>
            <a:r>
              <a:rPr lang="en-GB" sz="3200" dirty="0" smtClean="0"/>
              <a:t>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Scrape </a:t>
            </a:r>
            <a:r>
              <a:rPr lang="en-SG" dirty="0" smtClean="0"/>
              <a:t>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</a:t>
            </a:r>
            <a:r>
              <a:rPr lang="en-GB" sz="2000" dirty="0" smtClean="0"/>
              <a:t>content </a:t>
            </a:r>
            <a:r>
              <a:rPr lang="en-GB" sz="2000" dirty="0" smtClean="0"/>
              <a:t>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</a:t>
            </a:r>
            <a:r>
              <a:rPr lang="en-GB" sz="2000" dirty="0" smtClean="0"/>
              <a:t>proper HTML </a:t>
            </a:r>
            <a:r>
              <a:rPr lang="en-GB" sz="2000" dirty="0" smtClean="0"/>
              <a:t>format</a:t>
            </a:r>
          </a:p>
          <a:p>
            <a:r>
              <a:rPr lang="en-GB" sz="1200" dirty="0" smtClean="0"/>
              <a:t>Creates a clean HTML format of the </a:t>
            </a:r>
            <a:r>
              <a:rPr lang="en-GB" sz="1200" dirty="0" smtClean="0"/>
              <a:t>content</a:t>
            </a:r>
            <a:r>
              <a:rPr lang="en-GB" sz="1200" dirty="0" smtClean="0"/>
              <a:t>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</a:t>
            </a:r>
            <a:r>
              <a:rPr lang="en-GB" sz="1200" dirty="0" smtClean="0"/>
              <a:t>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Judges)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4244" y="1350525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324244" y="4028131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“SAFE”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31363" y="1350525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32940" y="4028131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7532</TotalTime>
  <Words>2793</Words>
  <Application>Microsoft Office PowerPoint</Application>
  <PresentationFormat>On-screen Show (4:3)</PresentationFormat>
  <Paragraphs>699</Paragraphs>
  <Slides>70</Slides>
  <Notes>69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Arial Black</vt:lpstr>
      <vt:lpstr>Arial Narrow</vt:lpstr>
      <vt:lpstr>Berlin Sans FB</vt:lpstr>
      <vt:lpstr>Calibri</vt:lpstr>
      <vt:lpstr>等线</vt:lpstr>
      <vt:lpstr>等线 Light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PowerPoint Presentation</vt:lpstr>
    </vt:vector>
  </TitlesOfParts>
  <Company>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</cp:lastModifiedBy>
  <cp:revision>894</cp:revision>
  <dcterms:created xsi:type="dcterms:W3CDTF">2017-04-25T09:51:32Z</dcterms:created>
  <dcterms:modified xsi:type="dcterms:W3CDTF">2017-11-12T09:06:09Z</dcterms:modified>
</cp:coreProperties>
</file>